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71" r:id="rId4"/>
    <p:sldId id="269" r:id="rId5"/>
    <p:sldId id="263" r:id="rId6"/>
    <p:sldId id="272" r:id="rId7"/>
    <p:sldId id="264" r:id="rId8"/>
    <p:sldId id="265" r:id="rId9"/>
    <p:sldId id="266" r:id="rId10"/>
    <p:sldId id="273" r:id="rId11"/>
    <p:sldId id="274" r:id="rId12"/>
    <p:sldId id="275" r:id="rId13"/>
    <p:sldId id="267" r:id="rId14"/>
    <p:sldId id="26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0720" autoAdjust="0"/>
  </p:normalViewPr>
  <p:slideViewPr>
    <p:cSldViewPr>
      <p:cViewPr>
        <p:scale>
          <a:sx n="70" d="100"/>
          <a:sy n="70" d="100"/>
        </p:scale>
        <p:origin x="-2720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2648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B2347B-F371-4B59-992D-BF136017EBD4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6FD648-97E3-4403-839A-90BFB34F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65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5E72-9B82-4D21-A286-6E78ED3278A3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C295-7663-40B8-9235-1490CABB6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7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</a:t>
            </a:r>
            <a:r>
              <a:rPr lang="en-US" baseline="0" dirty="0" smtClean="0"/>
              <a:t> 8-18-15</a:t>
            </a:r>
            <a:r>
              <a:rPr lang="en-US" dirty="0" smtClean="0"/>
              <a:t>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FC295-7663-40B8-9235-1490CABB68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6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6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1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4/6/17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5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7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4/6/17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45AEC-76E3-499B-87A9-607830C765A4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F3FE13-ACA0-4E55-98C3-F2222355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_BlueBase_SloGo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3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_WhiteCoverX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315200" cy="1524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Guidelines </a:t>
            </a:r>
            <a:br>
              <a:rPr lang="en-US" sz="5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endParaRPr lang="en-US" sz="5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5562600"/>
            <a:ext cx="2438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567430"/>
            <a:ext cx="2133600" cy="8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7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_Not enough clear space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304800"/>
            <a:ext cx="8686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_location and placement copy copy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" y="-457200"/>
            <a:ext cx="8686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Solid or busy backgrounds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228600"/>
            <a:ext cx="8686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7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Poster guidelines </a:t>
            </a:r>
            <a:r>
              <a:rPr lang="en-US" sz="2800" dirty="0" smtClean="0"/>
              <a:t>will be printed </a:t>
            </a:r>
            <a:r>
              <a:rPr lang="en-US" sz="2800" dirty="0"/>
              <a:t>and </a:t>
            </a:r>
            <a:r>
              <a:rPr lang="en-US" sz="2800" dirty="0" smtClean="0"/>
              <a:t>available soon </a:t>
            </a:r>
            <a:r>
              <a:rPr lang="en-US" sz="2800" dirty="0"/>
              <a:t>at ASG desk and in Brand Toolbox.</a:t>
            </a:r>
          </a:p>
          <a:p>
            <a:r>
              <a:rPr lang="en-US" sz="2800" dirty="0"/>
              <a:t>Begin phasing out posting on walls, doors and </a:t>
            </a:r>
            <a:r>
              <a:rPr lang="en-US" sz="2800" dirty="0" smtClean="0"/>
              <a:t>windows. No blue tape handed out.</a:t>
            </a:r>
            <a:endParaRPr lang="en-US" sz="2800" dirty="0"/>
          </a:p>
          <a:p>
            <a:r>
              <a:rPr lang="en-US" sz="2800" dirty="0" smtClean="0"/>
              <a:t>Poster policies will be marked on all bulletin boards.</a:t>
            </a:r>
          </a:p>
          <a:p>
            <a:r>
              <a:rPr lang="en-US" sz="2800" dirty="0" smtClean="0"/>
              <a:t>Begin requiring proof of brand review if CCC logo or mascot is used on poster.</a:t>
            </a:r>
          </a:p>
          <a:p>
            <a:r>
              <a:rPr lang="en-US" sz="2800" dirty="0" smtClean="0"/>
              <a:t>Identify additional bulletin board needs/locations.</a:t>
            </a:r>
          </a:p>
        </p:txBody>
      </p:sp>
    </p:spTree>
    <p:extLst>
      <p:ext uri="{BB962C8B-B14F-4D97-AF65-F5344CB8AC3E}">
        <p14:creationId xmlns:p14="http://schemas.microsoft.com/office/powerpoint/2010/main" val="32504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2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620000" cy="1143000"/>
          </a:xfrm>
        </p:spPr>
        <p:txBody>
          <a:bodyPr/>
          <a:lstStyle/>
          <a:p>
            <a:pPr algn="l"/>
            <a:r>
              <a:rPr lang="en-US" dirty="0" smtClean="0"/>
              <a:t>Original ASG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r>
              <a:rPr lang="en-US" dirty="0"/>
              <a:t>Clean up campus </a:t>
            </a:r>
            <a:r>
              <a:rPr lang="en-US" dirty="0" smtClean="0"/>
              <a:t>by reducing </a:t>
            </a:r>
            <a:r>
              <a:rPr lang="en-US" dirty="0"/>
              <a:t>clutter of posters/fliers and blue tape usage.</a:t>
            </a:r>
          </a:p>
          <a:p>
            <a:r>
              <a:rPr lang="en-US" dirty="0" smtClean="0"/>
              <a:t>Partner with signage committee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re-evaluate </a:t>
            </a:r>
            <a:r>
              <a:rPr lang="en-US" dirty="0" smtClean="0"/>
              <a:t>current posting guidelines.</a:t>
            </a:r>
          </a:p>
          <a:p>
            <a:r>
              <a:rPr lang="en-US" dirty="0" smtClean="0"/>
              <a:t>Partner with brand manager to encourage proper logo usage and approval policies.</a:t>
            </a:r>
          </a:p>
        </p:txBody>
      </p:sp>
    </p:spTree>
    <p:extLst>
      <p:ext uri="{BB962C8B-B14F-4D97-AF65-F5344CB8AC3E}">
        <p14:creationId xmlns:p14="http://schemas.microsoft.com/office/powerpoint/2010/main" val="106832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capeTheBlueTape_Logo_2C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3585029" cy="463944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962400" y="1600200"/>
            <a:ext cx="48768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/>
              <a:t>We are ending the use of blue </a:t>
            </a:r>
            <a:r>
              <a:rPr lang="en-US" dirty="0" smtClean="0"/>
              <a:t>tape </a:t>
            </a:r>
            <a:endParaRPr lang="en-US" dirty="0" smtClean="0"/>
          </a:p>
          <a:p>
            <a:pPr marL="457200" indent="-457200"/>
            <a:r>
              <a:rPr lang="en-US" dirty="0" smtClean="0"/>
              <a:t>Poster Guidelines have been </a:t>
            </a:r>
            <a:r>
              <a:rPr lang="en-US" dirty="0" smtClean="0"/>
              <a:t>revised</a:t>
            </a:r>
            <a:endParaRPr lang="en-US" dirty="0"/>
          </a:p>
          <a:p>
            <a:pPr marL="457200" indent="-457200"/>
            <a:r>
              <a:rPr lang="en-US" dirty="0" smtClean="0"/>
              <a:t>25 copy </a:t>
            </a:r>
            <a:r>
              <a:rPr lang="en-US" dirty="0" smtClean="0"/>
              <a:t>limit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3914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08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905621" cy="502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00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543800" cy="1219200"/>
          </a:xfrm>
        </p:spPr>
        <p:txBody>
          <a:bodyPr/>
          <a:lstStyle/>
          <a:p>
            <a:r>
              <a:rPr lang="en-US" dirty="0" smtClean="0"/>
              <a:t>What’s New in Guidelines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7391400" cy="4572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Posting allowed </a:t>
            </a:r>
            <a:r>
              <a:rPr lang="en-US" b="1" dirty="0" smtClean="0">
                <a:solidFill>
                  <a:schemeClr val="tx1"/>
                </a:solidFill>
              </a:rPr>
              <a:t>on bulletin boards only </a:t>
            </a:r>
            <a:r>
              <a:rPr lang="en-US" dirty="0" smtClean="0">
                <a:solidFill>
                  <a:schemeClr val="tx1"/>
                </a:solidFill>
              </a:rPr>
              <a:t>at all 3 campuses. </a:t>
            </a:r>
            <a:r>
              <a:rPr lang="en-US" i="1" dirty="0" smtClean="0">
                <a:solidFill>
                  <a:schemeClr val="tx1"/>
                </a:solidFill>
              </a:rPr>
              <a:t>No doors, walls or windows.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13 new bulletin boards have been installed around campus.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Proof of </a:t>
            </a:r>
            <a:r>
              <a:rPr lang="en-US" dirty="0" smtClean="0">
                <a:solidFill>
                  <a:schemeClr val="tx1"/>
                </a:solidFill>
              </a:rPr>
              <a:t>brand </a:t>
            </a: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eview </a:t>
            </a:r>
            <a:r>
              <a:rPr lang="en-US" dirty="0">
                <a:solidFill>
                  <a:schemeClr val="tx1"/>
                </a:solidFill>
              </a:rPr>
              <a:t>required.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3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4525963"/>
          </a:xfrm>
        </p:spPr>
        <p:txBody>
          <a:bodyPr/>
          <a:lstStyle/>
          <a:p>
            <a:pPr marL="457200" indent="-457200"/>
            <a:r>
              <a:rPr lang="en-US" dirty="0"/>
              <a:t>All posters featuring the CCC logo or mascot must be reviewed for brand compliance </a:t>
            </a:r>
            <a:r>
              <a:rPr lang="en-US" b="1" dirty="0" smtClean="0"/>
              <a:t>prior</a:t>
            </a:r>
            <a:r>
              <a:rPr lang="en-US" dirty="0" smtClean="0"/>
              <a:t> </a:t>
            </a:r>
            <a:r>
              <a:rPr lang="en-US" b="1" dirty="0" smtClean="0"/>
              <a:t>to </a:t>
            </a:r>
            <a:r>
              <a:rPr lang="en-US" b="1" dirty="0"/>
              <a:t>printing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Send </a:t>
            </a:r>
            <a:r>
              <a:rPr lang="en-US" dirty="0" err="1">
                <a:solidFill>
                  <a:srgbClr val="FF0000"/>
                </a:solidFill>
              </a:rPr>
              <a:t>pdf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dirty="0" err="1">
                <a:solidFill>
                  <a:srgbClr val="FF0000"/>
                </a:solidFill>
              </a:rPr>
              <a:t>BrandReview@</a:t>
            </a:r>
            <a:r>
              <a:rPr lang="en-US" dirty="0" err="1" smtClean="0">
                <a:solidFill>
                  <a:srgbClr val="FF0000"/>
                </a:solidFill>
              </a:rPr>
              <a:t>clackamas.edu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/>
            <a:r>
              <a:rPr lang="en-US" b="1" dirty="0" smtClean="0"/>
              <a:t>Don</a:t>
            </a:r>
            <a:r>
              <a:rPr lang="fr-FR" b="1" dirty="0" smtClean="0"/>
              <a:t>’</a:t>
            </a:r>
            <a:r>
              <a:rPr lang="en-US" b="1" dirty="0" smtClean="0"/>
              <a:t>t use tape or staples</a:t>
            </a:r>
            <a:r>
              <a:rPr lang="en-US" dirty="0" smtClean="0"/>
              <a:t>. Tacks available on boards and ASG desk.</a:t>
            </a:r>
            <a:endParaRPr lang="en-US" dirty="0"/>
          </a:p>
          <a:p>
            <a:pPr marL="457200" indent="-457200"/>
            <a:r>
              <a:rPr lang="en-US" dirty="0" smtClean="0"/>
              <a:t>Ask permission before posting on department maintained boards.</a:t>
            </a:r>
          </a:p>
        </p:txBody>
      </p:sp>
    </p:spTree>
    <p:extLst>
      <p:ext uri="{BB962C8B-B14F-4D97-AF65-F5344CB8AC3E}">
        <p14:creationId xmlns:p14="http://schemas.microsoft.com/office/powerpoint/2010/main" val="141961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755035" cy="44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04800"/>
            <a:ext cx="792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Bulletin Board Markings </a:t>
            </a:r>
            <a:r>
              <a:rPr lang="en-US" sz="2400" dirty="0" smtClean="0"/>
              <a:t>(ASG maintained)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404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745847" cy="43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04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Bulletin Board Markings </a:t>
            </a:r>
            <a:r>
              <a:rPr lang="en-US" sz="2800" dirty="0" smtClean="0"/>
              <a:t>(Department </a:t>
            </a:r>
            <a:r>
              <a:rPr lang="en-US" sz="2800" dirty="0"/>
              <a:t>maintained</a:t>
            </a:r>
            <a:r>
              <a:rPr lang="en-US" sz="2800" dirty="0" smtClean="0"/>
              <a:t>)</a:t>
            </a:r>
          </a:p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Editable Word template available soon in Brand Toolbox.</a:t>
            </a:r>
            <a:endParaRPr lang="en-US" sz="2400" i="1" dirty="0">
              <a:solidFill>
                <a:srgbClr val="FF0000"/>
              </a:solidFill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309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00200"/>
            <a:ext cx="6099629" cy="3049815"/>
          </a:xfrm>
        </p:spPr>
        <p:txBody>
          <a:bodyPr/>
          <a:lstStyle/>
          <a:p>
            <a:r>
              <a:rPr lang="en-US" sz="5400" dirty="0" smtClean="0"/>
              <a:t>3 most common logo / mascot usage mistakes…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459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242</Words>
  <Application>Microsoft Macintosh PowerPoint</Application>
  <PresentationFormat>On-screen Show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Poster Guidelines  Update</vt:lpstr>
      <vt:lpstr>Original ASG Goals</vt:lpstr>
      <vt:lpstr>Results</vt:lpstr>
      <vt:lpstr>PowerPoint Presentation</vt:lpstr>
      <vt:lpstr>What’s New in Guidelines</vt:lpstr>
      <vt:lpstr>Key Reminders</vt:lpstr>
      <vt:lpstr>PowerPoint Presentation</vt:lpstr>
      <vt:lpstr>PowerPoint Presentation</vt:lpstr>
      <vt:lpstr>3 most common logo / mascot usage mistakes…</vt:lpstr>
      <vt:lpstr>PowerPoint Presentation</vt:lpstr>
      <vt:lpstr>PowerPoint Presentation</vt:lpstr>
      <vt:lpstr>PowerPoint Presentation</vt:lpstr>
      <vt:lpstr>What’s next?</vt:lpstr>
      <vt:lpstr>Questions</vt:lpstr>
    </vt:vector>
  </TitlesOfParts>
  <Company>Clackamas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Kevin Anspach</cp:lastModifiedBy>
  <cp:revision>112</cp:revision>
  <cp:lastPrinted>2017-04-06T16:18:46Z</cp:lastPrinted>
  <dcterms:created xsi:type="dcterms:W3CDTF">2015-07-20T21:46:48Z</dcterms:created>
  <dcterms:modified xsi:type="dcterms:W3CDTF">2017-04-06T17:13:20Z</dcterms:modified>
</cp:coreProperties>
</file>